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1"/>
  </p:notesMasterIdLst>
  <p:sldIdLst>
    <p:sldId id="257" r:id="rId2"/>
    <p:sldId id="277" r:id="rId3"/>
    <p:sldId id="271" r:id="rId4"/>
    <p:sldId id="259" r:id="rId5"/>
    <p:sldId id="261" r:id="rId6"/>
    <p:sldId id="288" r:id="rId7"/>
    <p:sldId id="280" r:id="rId8"/>
    <p:sldId id="279" r:id="rId9"/>
    <p:sldId id="278" r:id="rId10"/>
    <p:sldId id="284" r:id="rId11"/>
    <p:sldId id="285" r:id="rId12"/>
    <p:sldId id="274" r:id="rId13"/>
    <p:sldId id="275" r:id="rId14"/>
    <p:sldId id="286" r:id="rId15"/>
    <p:sldId id="287" r:id="rId16"/>
    <p:sldId id="265" r:id="rId17"/>
    <p:sldId id="267" r:id="rId18"/>
    <p:sldId id="268" r:id="rId19"/>
    <p:sldId id="269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660066"/>
    <a:srgbClr val="009900"/>
    <a:srgbClr val="003300"/>
    <a:srgbClr val="0000CC"/>
    <a:srgbClr val="D60093"/>
    <a:srgbClr val="660033"/>
    <a:srgbClr val="8000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516" y="12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E0661C-7B2E-4CC4-B7A3-CD128C2086A0}" type="datetimeFigureOut">
              <a:rPr lang="en-US" smtClean="0"/>
              <a:pPr/>
              <a:t>2/16/2013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71480C-9EBF-46DD-B997-F4A7CCE60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2509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71480C-9EBF-46DD-B997-F4A7CCE6064B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Welcome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" name="Content Placeholder 3" descr="redrose3 - Copy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43000" y="1752600"/>
            <a:ext cx="6406092" cy="480456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990600"/>
            <a:ext cx="7772400" cy="1146175"/>
          </a:xfrm>
          <a:solidFill>
            <a:schemeClr val="tx2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dirty="0" smtClean="0"/>
              <a:t>Adjective of Quantity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2438400"/>
            <a:ext cx="8534400" cy="914400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rgbClr val="009900"/>
                </a:solidFill>
              </a:rPr>
              <a:t>An adjective that identifies the quantity of a person or anything is called adjective of quantity.</a:t>
            </a:r>
          </a:p>
          <a:p>
            <a:endParaRPr lang="en-US" sz="2400" dirty="0">
              <a:solidFill>
                <a:srgbClr val="009900"/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152400" y="4648200"/>
            <a:ext cx="7620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some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066800" y="6248400"/>
            <a:ext cx="32004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Give me some money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5410200" y="6096000"/>
            <a:ext cx="34290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There is little water in the field.</a:t>
            </a:r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4572000" y="4572000"/>
            <a:ext cx="762000" cy="381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Little</a:t>
            </a:r>
            <a:endParaRPr lang="en-US" dirty="0"/>
          </a:p>
        </p:txBody>
      </p:sp>
      <p:pic>
        <p:nvPicPr>
          <p:cNvPr id="1026" name="Picture 2" descr="C:\Users\Sirajul\Desktop\2008-10-28__front04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90600" y="3339466"/>
            <a:ext cx="3200400" cy="2760346"/>
          </a:xfrm>
          <a:prstGeom prst="rect">
            <a:avLst/>
          </a:prstGeom>
          <a:noFill/>
        </p:spPr>
      </p:pic>
      <p:pic>
        <p:nvPicPr>
          <p:cNvPr id="1027" name="Picture 3" descr="C:\Users\Sirajul\Desktop\drought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84681" y="3352800"/>
            <a:ext cx="3426659" cy="25669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8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9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800" decel="100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800" decel="100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800" decel="100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800" decel="100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  <p:bldP spid="4" grpId="0" animBg="1"/>
      <p:bldP spid="6" grpId="0" animBg="1"/>
      <p:bldP spid="7" grpId="0" animBg="1"/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52400"/>
            <a:ext cx="6477000" cy="1165225"/>
          </a:xfrm>
          <a:solidFill>
            <a:schemeClr val="accent2">
              <a:lumMod val="60000"/>
              <a:lumOff val="40000"/>
            </a:schemeClr>
          </a:solidFill>
          <a:ln>
            <a:solidFill>
              <a:srgbClr val="660066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Adjective of Quality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1600200"/>
            <a:ext cx="8534400" cy="990600"/>
          </a:xfr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tx1"/>
                </a:solidFill>
              </a:rPr>
              <a:t>An adjective  that shows the quality a person or anything is called adjective of quality.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152400" y="4114800"/>
            <a:ext cx="10668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beautiful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600200" y="6248400"/>
            <a:ext cx="24384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It is a </a:t>
            </a:r>
            <a:r>
              <a:rPr lang="en-US" smtClean="0"/>
              <a:t>beautiful sight.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4495800" y="4267200"/>
            <a:ext cx="762000" cy="381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big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5638800" y="6248400"/>
            <a:ext cx="3124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The </a:t>
            </a:r>
            <a:r>
              <a:rPr lang="en-US" dirty="0" err="1" smtClean="0"/>
              <a:t>padma</a:t>
            </a:r>
            <a:r>
              <a:rPr lang="en-US" dirty="0" smtClean="0"/>
              <a:t> is a big river.</a:t>
            </a:r>
            <a:endParaRPr lang="en-US" dirty="0"/>
          </a:p>
        </p:txBody>
      </p:sp>
      <p:pic>
        <p:nvPicPr>
          <p:cNvPr id="2051" name="Picture 3" descr="C:\Users\Sirajul\Desktop\220px-Padma_river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0" y="2838450"/>
            <a:ext cx="3733800" cy="2800350"/>
          </a:xfrm>
          <a:prstGeom prst="rect">
            <a:avLst/>
          </a:prstGeom>
          <a:noFill/>
        </p:spPr>
      </p:pic>
      <p:pic>
        <p:nvPicPr>
          <p:cNvPr id="1026" name="Picture 2" descr="C:\Users\Sirajul\Desktop\beautiful-things-26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71600" y="3238500"/>
            <a:ext cx="2895600" cy="2895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800" decel="100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8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9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  <p:bldP spid="4" grpId="0" animBg="1"/>
      <p:bldP spid="5" grpId="0" animBg="1"/>
      <p:bldP spid="6" grpId="0" animBg="1"/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  <a:solidFill>
            <a:schemeClr val="accent2">
              <a:lumMod val="60000"/>
              <a:lumOff val="40000"/>
            </a:schemeClr>
          </a:solidFill>
          <a:ln w="76200">
            <a:solidFill>
              <a:srgbClr val="00B0F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>
                <a:solidFill>
                  <a:srgbClr val="0000CC"/>
                </a:solidFill>
              </a:rPr>
              <a:t>Adjective of number</a:t>
            </a:r>
            <a:endParaRPr lang="en-US" dirty="0">
              <a:solidFill>
                <a:srgbClr val="0000CC"/>
              </a:solidFill>
            </a:endParaRPr>
          </a:p>
        </p:txBody>
      </p:sp>
      <p:pic>
        <p:nvPicPr>
          <p:cNvPr id="7" name="Picture 6" descr="collective noun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0" y="2689860"/>
            <a:ext cx="4343400" cy="3101340"/>
          </a:xfrm>
          <a:prstGeom prst="ellipse">
            <a:avLst/>
          </a:prstGeom>
          <a:ln w="57150" cap="rnd">
            <a:solidFill>
              <a:srgbClr val="FFC000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8" name="Round Single Corner Rectangle 7"/>
          <p:cNvSpPr/>
          <p:nvPr/>
        </p:nvSpPr>
        <p:spPr>
          <a:xfrm>
            <a:off x="304800" y="1752600"/>
            <a:ext cx="8686800" cy="685800"/>
          </a:xfrm>
          <a:prstGeom prst="round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An adjective that  shows number of a person or anything  is called  adjective of number.</a:t>
            </a:r>
            <a:endParaRPr lang="en-US" sz="2400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 flipV="1">
            <a:off x="457200" y="6476999"/>
            <a:ext cx="7162800" cy="45719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276600" y="5943600"/>
            <a:ext cx="25146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She has fives ducks. </a:t>
            </a:r>
            <a:endParaRPr lang="en-US" dirty="0"/>
          </a:p>
        </p:txBody>
      </p:sp>
      <p:sp>
        <p:nvSpPr>
          <p:cNvPr id="13" name="Rounded Rectangle 12"/>
          <p:cNvSpPr/>
          <p:nvPr/>
        </p:nvSpPr>
        <p:spPr>
          <a:xfrm>
            <a:off x="1143000" y="4038600"/>
            <a:ext cx="9144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five</a:t>
            </a:r>
            <a:endParaRPr lang="en-US" dirty="0"/>
          </a:p>
        </p:txBody>
      </p:sp>
      <p:sp>
        <p:nvSpPr>
          <p:cNvPr id="9" name="Right Arrow 8"/>
          <p:cNvSpPr/>
          <p:nvPr/>
        </p:nvSpPr>
        <p:spPr>
          <a:xfrm>
            <a:off x="2286000" y="4114800"/>
            <a:ext cx="304800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8" grpId="0" animBg="1"/>
      <p:bldP spid="12" grpId="0" animBg="1"/>
      <p:bldP spid="13" grpId="0" animBg="1"/>
      <p:bldP spid="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274638"/>
            <a:ext cx="6019800" cy="1020762"/>
          </a:xfrm>
          <a:solidFill>
            <a:srgbClr val="FFFF00"/>
          </a:solidFill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en-US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Pronominal Adjective </a:t>
            </a:r>
            <a:endParaRPr lang="en-US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tx1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8" name="Round Single Corner Rectangle 7"/>
          <p:cNvSpPr/>
          <p:nvPr/>
        </p:nvSpPr>
        <p:spPr>
          <a:xfrm>
            <a:off x="457200" y="1752600"/>
            <a:ext cx="8229600" cy="1066800"/>
          </a:xfrm>
          <a:prstGeom prst="round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When any pronoun sits before noun and works as an adjective is called pronominal adjective.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"/>
          </p:nvPr>
        </p:nvSpPr>
        <p:spPr>
          <a:xfrm>
            <a:off x="304800" y="3048000"/>
            <a:ext cx="8534400" cy="3657600"/>
          </a:xfrm>
        </p:spPr>
        <p:txBody>
          <a:bodyPr/>
          <a:lstStyle/>
          <a:p>
            <a:pPr>
              <a:buNone/>
            </a:pPr>
            <a:endParaRPr lang="en-US" dirty="0"/>
          </a:p>
        </p:txBody>
      </p:sp>
      <p:sp>
        <p:nvSpPr>
          <p:cNvPr id="15" name="Rounded Rectangle 14"/>
          <p:cNvSpPr/>
          <p:nvPr/>
        </p:nvSpPr>
        <p:spPr>
          <a:xfrm>
            <a:off x="838200" y="4495800"/>
            <a:ext cx="10668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my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4343400" y="6248400"/>
            <a:ext cx="22860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These are my books.</a:t>
            </a:r>
            <a:endParaRPr lang="en-US" dirty="0"/>
          </a:p>
        </p:txBody>
      </p:sp>
      <p:pic>
        <p:nvPicPr>
          <p:cNvPr id="3074" name="Picture 2" descr="C:\Users\Sirajul\Desktop\picture sirajul\book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0" y="3124200"/>
            <a:ext cx="4267200" cy="2844800"/>
          </a:xfrm>
          <a:prstGeom prst="rect">
            <a:avLst/>
          </a:prstGeom>
          <a:noFill/>
        </p:spPr>
      </p:pic>
      <p:sp>
        <p:nvSpPr>
          <p:cNvPr id="12" name="Right Arrow 11"/>
          <p:cNvSpPr/>
          <p:nvPr/>
        </p:nvSpPr>
        <p:spPr>
          <a:xfrm>
            <a:off x="2209800" y="4648200"/>
            <a:ext cx="5334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8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9" dur="1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8" grpId="0" animBg="1"/>
      <p:bldP spid="15" grpId="0" animBg="1"/>
      <p:bldP spid="16" grpId="0" animBg="1"/>
      <p:bldP spid="1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381000"/>
            <a:ext cx="7010400" cy="993775"/>
          </a:xfrm>
          <a:solidFill>
            <a:schemeClr val="accent1"/>
          </a:solidFill>
          <a:ln>
            <a:solidFill>
              <a:srgbClr val="00B0F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dirty="0" smtClean="0"/>
              <a:t>Emphasizing Adjective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2438400"/>
            <a:ext cx="8458200" cy="762000"/>
          </a:xfrm>
          <a:solidFill>
            <a:schemeClr val="accent2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When an adjective sits before </a:t>
            </a:r>
            <a:r>
              <a:rPr lang="en-US" smtClean="0">
                <a:solidFill>
                  <a:schemeClr val="tx1"/>
                </a:solidFill>
              </a:rPr>
              <a:t>noun and forced on, </a:t>
            </a:r>
            <a:r>
              <a:rPr lang="en-US" dirty="0" smtClean="0">
                <a:solidFill>
                  <a:schemeClr val="tx1"/>
                </a:solidFill>
              </a:rPr>
              <a:t>it is called emphasizing adjective.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228600" y="4114800"/>
            <a:ext cx="8382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pen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85800" y="6248400"/>
            <a:ext cx="32766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This is the </a:t>
            </a:r>
            <a:r>
              <a:rPr lang="en-US" u="sng" dirty="0" smtClean="0"/>
              <a:t>very</a:t>
            </a:r>
            <a:r>
              <a:rPr lang="en-US" dirty="0" smtClean="0"/>
              <a:t> pen which I want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4800600" y="4648200"/>
            <a:ext cx="10668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hand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4800600" y="6248400"/>
            <a:ext cx="3810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 did the work with my </a:t>
            </a:r>
            <a:r>
              <a:rPr lang="en-US" u="sng" dirty="0" smtClean="0"/>
              <a:t>own</a:t>
            </a:r>
            <a:r>
              <a:rPr lang="en-US" dirty="0" smtClean="0"/>
              <a:t> hand.</a:t>
            </a:r>
            <a:endParaRPr lang="en-US" dirty="0"/>
          </a:p>
        </p:txBody>
      </p:sp>
      <p:pic>
        <p:nvPicPr>
          <p:cNvPr id="4098" name="Picture 2" descr="C:\Users\Sirajul\Desktop\gvb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53200" y="3581400"/>
            <a:ext cx="1524000" cy="2286000"/>
          </a:xfrm>
          <a:prstGeom prst="rect">
            <a:avLst/>
          </a:prstGeom>
          <a:noFill/>
        </p:spPr>
      </p:pic>
      <p:pic>
        <p:nvPicPr>
          <p:cNvPr id="4099" name="Picture 3" descr="C:\Users\Sirajul\Desktop\ddd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47800" y="3352800"/>
            <a:ext cx="2743200" cy="2743200"/>
          </a:xfrm>
          <a:prstGeom prst="rect">
            <a:avLst/>
          </a:prstGeom>
          <a:noFill/>
        </p:spPr>
      </p:pic>
      <p:sp>
        <p:nvSpPr>
          <p:cNvPr id="10" name="Right Arrow 9"/>
          <p:cNvSpPr/>
          <p:nvPr/>
        </p:nvSpPr>
        <p:spPr>
          <a:xfrm>
            <a:off x="1143000" y="4343400"/>
            <a:ext cx="1143000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Arrow 10"/>
          <p:cNvSpPr/>
          <p:nvPr/>
        </p:nvSpPr>
        <p:spPr>
          <a:xfrm>
            <a:off x="6019800" y="4800600"/>
            <a:ext cx="685800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8" dur="1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3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  <p:bldP spid="4" grpId="0" animBg="1"/>
      <p:bldP spid="5" grpId="0" animBg="1"/>
      <p:bldP spid="6" grpId="0" animBg="1"/>
      <p:bldP spid="7" grpId="0" animBg="1"/>
      <p:bldP spid="10" grpId="0" animBg="1"/>
      <p:bldP spid="1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1143000"/>
            <a:ext cx="7620000" cy="936625"/>
          </a:xfrm>
          <a:solidFill>
            <a:schemeClr val="accent2">
              <a:lumMod val="40000"/>
              <a:lumOff val="6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Proper adjective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2362200"/>
            <a:ext cx="8534400" cy="838200"/>
          </a:xfrm>
          <a:ln>
            <a:solidFill>
              <a:schemeClr val="tx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When an adjective is formed from proper noun is called proper adjective.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152400" y="4114800"/>
            <a:ext cx="13716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Bangladeshi food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04800" y="6324600"/>
            <a:ext cx="3048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These are </a:t>
            </a:r>
            <a:r>
              <a:rPr lang="en-US" u="sng" dirty="0" smtClean="0"/>
              <a:t>Bangladeshi</a:t>
            </a:r>
            <a:r>
              <a:rPr lang="en-US" dirty="0" smtClean="0"/>
              <a:t> foods.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5715000" y="3352800"/>
            <a:ext cx="2743200" cy="381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Shakespearean drama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5105400" y="6324600"/>
            <a:ext cx="3429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 like </a:t>
            </a:r>
            <a:r>
              <a:rPr lang="en-US" u="sng" dirty="0" smtClean="0"/>
              <a:t>Shakespearean</a:t>
            </a:r>
            <a:r>
              <a:rPr lang="en-US" dirty="0" smtClean="0"/>
              <a:t> dramas.</a:t>
            </a:r>
            <a:endParaRPr lang="en-US" dirty="0"/>
          </a:p>
        </p:txBody>
      </p:sp>
      <p:pic>
        <p:nvPicPr>
          <p:cNvPr id="5122" name="Picture 2" descr="C:\Users\Sirajul\Desktop\may08-bangla-foo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76400" y="3733800"/>
            <a:ext cx="3564720" cy="2447925"/>
          </a:xfrm>
          <a:prstGeom prst="rect">
            <a:avLst/>
          </a:prstGeom>
          <a:noFill/>
        </p:spPr>
      </p:pic>
      <p:pic>
        <p:nvPicPr>
          <p:cNvPr id="5123" name="Picture 3" descr="C:\Users\Sirajul\Desktop\300px-Gilbert_WShakespeares_Play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4999" y="3962400"/>
            <a:ext cx="2782097" cy="22164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800" decel="100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800" decel="100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4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  <p:bldP spid="4" grpId="0" animBg="1"/>
      <p:bldP spid="5" grpId="0" animBg="1"/>
      <p:bldP spid="6" grpId="0" animBg="1"/>
      <p:bldP spid="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74638"/>
            <a:ext cx="6019800" cy="1143000"/>
          </a:xfrm>
          <a:solidFill>
            <a:srgbClr val="92D050"/>
          </a:solidFill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6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Group work</a:t>
            </a:r>
            <a:endParaRPr lang="en-US" sz="60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tx1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90600" y="2286000"/>
            <a:ext cx="2590800" cy="639762"/>
          </a:xfrm>
          <a:solidFill>
            <a:schemeClr val="accent1">
              <a:lumMod val="50000"/>
            </a:schemeClr>
          </a:solidFill>
          <a:ln>
            <a:solidFill>
              <a:srgbClr val="D60093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40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Group-A</a:t>
            </a:r>
            <a:endParaRPr lang="en-US" sz="400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tx1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000" y="3581400"/>
            <a:ext cx="4191000" cy="2362200"/>
          </a:xfrm>
          <a:solidFill>
            <a:schemeClr val="accent1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Give the definition and example of – proper adjective and pronominal adjective</a:t>
            </a:r>
            <a:endParaRPr lang="en-US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562600" y="2362200"/>
            <a:ext cx="2362200" cy="639762"/>
          </a:xfrm>
          <a:solidFill>
            <a:schemeClr val="accent2">
              <a:lumMod val="60000"/>
              <a:lumOff val="40000"/>
            </a:schemeClr>
          </a:solidFill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40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Group-B</a:t>
            </a:r>
            <a:endParaRPr lang="en-US" sz="400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tx1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3581400"/>
            <a:ext cx="3733800" cy="2362200"/>
          </a:xfrm>
          <a:solidFill>
            <a:srgbClr val="00B050"/>
          </a:solidFill>
          <a:ln>
            <a:solidFill>
              <a:srgbClr val="00B0F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en-US" sz="3200" dirty="0" smtClean="0">
                <a:solidFill>
                  <a:srgbClr val="0000FF"/>
                </a:solidFill>
              </a:rPr>
              <a:t>Give the definition and example of- adjective of number and  adjective of quality.</a:t>
            </a:r>
            <a:endParaRPr lang="en-US" sz="32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800" decel="100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800" decel="100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800" decel="100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800" decel="100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800" decel="100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800" decel="100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800" decel="100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  <p:bldP spid="4" grpId="0" build="p" animBg="1"/>
      <p:bldP spid="5" grpId="0" build="p" animBg="1"/>
      <p:bldP spid="6" grpId="0" build="p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381000"/>
            <a:ext cx="6019800" cy="914400"/>
          </a:xfrm>
          <a:solidFill>
            <a:srgbClr val="92D050"/>
          </a:solidFill>
          <a:ln>
            <a:prstDash val="lg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en-US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Evaluation</a:t>
            </a:r>
            <a:endParaRPr lang="en-US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tx1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953000"/>
          </a:xfrm>
          <a:solidFill>
            <a:schemeClr val="tx2">
              <a:lumMod val="40000"/>
              <a:lumOff val="60000"/>
            </a:schemeClr>
          </a:solidFill>
          <a:ln w="76200">
            <a:solidFill>
              <a:srgbClr val="00B05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>
              <a:buNone/>
            </a:pPr>
            <a:r>
              <a:rPr lang="en-US" u="sng" dirty="0" smtClean="0">
                <a:solidFill>
                  <a:srgbClr val="FF0000"/>
                </a:solidFill>
              </a:rPr>
              <a:t>Questions :</a:t>
            </a:r>
          </a:p>
          <a:p>
            <a:pPr>
              <a:buFont typeface="Wingdings" pitchFamily="2" charset="2"/>
              <a:buChar char="q"/>
            </a:pPr>
            <a:r>
              <a:rPr lang="en-US" u="sng" dirty="0" smtClean="0">
                <a:solidFill>
                  <a:srgbClr val="009900"/>
                </a:solidFill>
              </a:rPr>
              <a:t> </a:t>
            </a:r>
            <a:r>
              <a:rPr lang="en-US" dirty="0" smtClean="0">
                <a:solidFill>
                  <a:srgbClr val="009900"/>
                </a:solidFill>
              </a:rPr>
              <a:t>What is adjective ?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>
                <a:solidFill>
                  <a:srgbClr val="009900"/>
                </a:solidFill>
              </a:rPr>
              <a:t> What kinds of adjective are ? 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solidFill>
                  <a:srgbClr val="009900"/>
                </a:solidFill>
              </a:rPr>
              <a:t> Identify the adjectives from the following underlined words.</a:t>
            </a:r>
          </a:p>
          <a:p>
            <a:pPr>
              <a:buNone/>
            </a:pPr>
            <a:r>
              <a:rPr lang="en-US" dirty="0" smtClean="0">
                <a:solidFill>
                  <a:srgbClr val="660066"/>
                </a:solidFill>
              </a:rPr>
              <a:t>I have </a:t>
            </a:r>
            <a:r>
              <a:rPr lang="en-US" u="sng" dirty="0" smtClean="0">
                <a:solidFill>
                  <a:srgbClr val="660066"/>
                </a:solidFill>
              </a:rPr>
              <a:t>no</a:t>
            </a:r>
            <a:r>
              <a:rPr lang="en-US" dirty="0" smtClean="0">
                <a:solidFill>
                  <a:srgbClr val="660066"/>
                </a:solidFill>
              </a:rPr>
              <a:t> money.</a:t>
            </a:r>
          </a:p>
          <a:p>
            <a:pPr>
              <a:buNone/>
            </a:pPr>
            <a:r>
              <a:rPr lang="en-US" dirty="0" smtClean="0">
                <a:solidFill>
                  <a:srgbClr val="D60093"/>
                </a:solidFill>
              </a:rPr>
              <a:t>This is a </a:t>
            </a:r>
            <a:r>
              <a:rPr lang="en-US" u="sng" dirty="0" smtClean="0">
                <a:solidFill>
                  <a:srgbClr val="D60093"/>
                </a:solidFill>
              </a:rPr>
              <a:t>good</a:t>
            </a:r>
            <a:r>
              <a:rPr lang="en-US" dirty="0" smtClean="0">
                <a:solidFill>
                  <a:srgbClr val="D60093"/>
                </a:solidFill>
              </a:rPr>
              <a:t> book.</a:t>
            </a:r>
          </a:p>
          <a:p>
            <a:pPr>
              <a:buNone/>
            </a:pPr>
            <a:r>
              <a:rPr lang="en-US" u="sng" dirty="0" smtClean="0">
                <a:solidFill>
                  <a:schemeClr val="tx1"/>
                </a:solidFill>
              </a:rPr>
              <a:t>All</a:t>
            </a:r>
            <a:r>
              <a:rPr lang="en-US" dirty="0" smtClean="0">
                <a:solidFill>
                  <a:schemeClr val="tx1"/>
                </a:solidFill>
              </a:rPr>
              <a:t> men must die</a:t>
            </a:r>
          </a:p>
          <a:p>
            <a:pPr>
              <a:buNone/>
            </a:pPr>
            <a:r>
              <a:rPr lang="en-US" u="sng" dirty="0" smtClean="0">
                <a:solidFill>
                  <a:srgbClr val="0000FF"/>
                </a:solidFill>
              </a:rPr>
              <a:t>Which</a:t>
            </a:r>
            <a:r>
              <a:rPr lang="en-US" dirty="0" smtClean="0">
                <a:solidFill>
                  <a:srgbClr val="0000FF"/>
                </a:solidFill>
              </a:rPr>
              <a:t> pen do you want ?</a:t>
            </a:r>
          </a:p>
          <a:p>
            <a:pPr>
              <a:buNone/>
            </a:pPr>
            <a:endParaRPr lang="en-US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838200"/>
            <a:ext cx="5105400" cy="1036638"/>
          </a:xfrm>
          <a:solidFill>
            <a:schemeClr val="accent2">
              <a:lumMod val="75000"/>
            </a:schemeClr>
          </a:solidFill>
          <a:ln>
            <a:prstDash val="dash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en-US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Home Task</a:t>
            </a:r>
            <a:endParaRPr lang="en-US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tx1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3124201"/>
            <a:ext cx="7620000" cy="1295400"/>
          </a:xfrm>
          <a:solidFill>
            <a:schemeClr val="accent6">
              <a:lumMod val="20000"/>
              <a:lumOff val="80000"/>
            </a:schemeClr>
          </a:solidFill>
          <a:ln w="38100">
            <a:solidFill>
              <a:srgbClr val="00B05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en-US" smtClean="0">
                <a:solidFill>
                  <a:schemeClr val="tx1"/>
                </a:solidFill>
              </a:rPr>
              <a:t>An adjective </a:t>
            </a:r>
            <a:r>
              <a:rPr lang="en-US" dirty="0" smtClean="0">
                <a:solidFill>
                  <a:schemeClr val="tx1"/>
                </a:solidFill>
              </a:rPr>
              <a:t>is used in a sentence in different ways  - explain your opinion  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133600"/>
            <a:ext cx="3733800" cy="1905000"/>
          </a:xfrm>
          <a:solidFill>
            <a:schemeClr val="accent2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Thanks</a:t>
            </a:r>
            <a:r>
              <a:rPr lang="en-US" dirty="0" smtClean="0">
                <a:solidFill>
                  <a:srgbClr val="009900"/>
                </a:solidFill>
              </a:rPr>
              <a:t> </a:t>
            </a:r>
            <a:br>
              <a:rPr lang="en-US" dirty="0" smtClean="0">
                <a:solidFill>
                  <a:srgbClr val="009900"/>
                </a:solidFill>
              </a:rPr>
            </a:br>
            <a:r>
              <a:rPr lang="en-US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Good bye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914400"/>
            <a:ext cx="7086600" cy="1371600"/>
          </a:xfrm>
          <a:solidFill>
            <a:schemeClr val="tx2">
              <a:lumMod val="75000"/>
            </a:schemeClr>
          </a:solidFill>
          <a:ln w="762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Teacher’s </a:t>
            </a:r>
            <a:r>
              <a:rPr lang="en-US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introductn</a:t>
            </a:r>
            <a:endParaRPr lang="en-US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tx1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3048000"/>
            <a:ext cx="5943600" cy="2895600"/>
          </a:xfrm>
          <a:solidFill>
            <a:schemeClr val="accent5">
              <a:lumMod val="60000"/>
              <a:lumOff val="40000"/>
            </a:schemeClr>
          </a:solidFill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>
                <a:solidFill>
                  <a:srgbClr val="0000CC"/>
                </a:solidFill>
              </a:rPr>
              <a:t>Md. </a:t>
            </a:r>
            <a:r>
              <a:rPr lang="en-US" dirty="0" err="1" smtClean="0">
                <a:solidFill>
                  <a:srgbClr val="0000CC"/>
                </a:solidFill>
              </a:rPr>
              <a:t>Sirajul</a:t>
            </a:r>
            <a:r>
              <a:rPr lang="en-US" dirty="0" smtClean="0">
                <a:solidFill>
                  <a:srgbClr val="0000CC"/>
                </a:solidFill>
              </a:rPr>
              <a:t> Islam</a:t>
            </a:r>
          </a:p>
          <a:p>
            <a:r>
              <a:rPr lang="en-US" dirty="0" smtClean="0">
                <a:solidFill>
                  <a:srgbClr val="003300"/>
                </a:solidFill>
              </a:rPr>
              <a:t>Assistant  Teacher</a:t>
            </a:r>
          </a:p>
          <a:p>
            <a:r>
              <a:rPr lang="en-US" dirty="0" err="1" smtClean="0">
                <a:solidFill>
                  <a:schemeClr val="tx1"/>
                </a:solidFill>
              </a:rPr>
              <a:t>Ahsania</a:t>
            </a:r>
            <a:r>
              <a:rPr lang="en-US" dirty="0" smtClean="0">
                <a:solidFill>
                  <a:schemeClr val="tx1"/>
                </a:solidFill>
              </a:rPr>
              <a:t> secondary school</a:t>
            </a:r>
          </a:p>
          <a:p>
            <a:r>
              <a:rPr lang="en-US" dirty="0" smtClean="0">
                <a:solidFill>
                  <a:srgbClr val="660033"/>
                </a:solidFill>
              </a:rPr>
              <a:t>Mobile no : 01720589966</a:t>
            </a:r>
            <a:endParaRPr lang="en-US" dirty="0">
              <a:solidFill>
                <a:srgbClr val="66003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609600"/>
            <a:ext cx="6324600" cy="990600"/>
          </a:xfrm>
          <a:solidFill>
            <a:srgbClr val="00B050"/>
          </a:solidFill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Lesson’s introduction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2743200"/>
            <a:ext cx="6934200" cy="3048000"/>
          </a:xfrm>
          <a:solidFill>
            <a:schemeClr val="accent4">
              <a:lumMod val="40000"/>
              <a:lumOff val="60000"/>
            </a:schemeClr>
          </a:solidFill>
          <a:ln w="57150">
            <a:solidFill>
              <a:srgbClr val="0000CC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Class : six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Subject : English 2</a:t>
            </a:r>
            <a:r>
              <a:rPr lang="en-US" baseline="30000" dirty="0" smtClean="0">
                <a:solidFill>
                  <a:schemeClr val="tx1"/>
                </a:solidFill>
              </a:rPr>
              <a:t>nd</a:t>
            </a:r>
            <a:r>
              <a:rPr lang="en-US" dirty="0" smtClean="0">
                <a:solidFill>
                  <a:schemeClr val="tx1"/>
                </a:solidFill>
              </a:rPr>
              <a:t> paper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Specific lesson : Adjective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Time : 45 minutes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Date : 21/01/2013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800" decel="100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8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80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80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800" decel="100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800" decel="100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1066800"/>
            <a:ext cx="6096000" cy="838200"/>
          </a:xfrm>
          <a:solidFill>
            <a:schemeClr val="accent5">
              <a:lumMod val="20000"/>
              <a:lumOff val="80000"/>
            </a:schemeClr>
          </a:solidFill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Objectives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3048000"/>
            <a:ext cx="7239000" cy="2514600"/>
          </a:xfrm>
          <a:blipFill>
            <a:blip r:embed="rId2"/>
            <a:tile tx="0" ty="0" sx="100000" sy="100000" flip="none" algn="tl"/>
          </a:blipFill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dirty="0" smtClean="0">
                <a:solidFill>
                  <a:srgbClr val="0000CC"/>
                </a:solidFill>
              </a:rPr>
              <a:t>By the end of the lesson </a:t>
            </a:r>
            <a:r>
              <a:rPr lang="en-US" dirty="0" err="1" smtClean="0">
                <a:solidFill>
                  <a:srgbClr val="0000CC"/>
                </a:solidFill>
              </a:rPr>
              <a:t>ss</a:t>
            </a:r>
            <a:r>
              <a:rPr lang="en-US" dirty="0" smtClean="0">
                <a:solidFill>
                  <a:srgbClr val="0000CC"/>
                </a:solidFill>
              </a:rPr>
              <a:t> will have  </a:t>
            </a:r>
          </a:p>
          <a:p>
            <a:r>
              <a:rPr lang="en-US" dirty="0" smtClean="0">
                <a:solidFill>
                  <a:srgbClr val="0000CC"/>
                </a:solidFill>
              </a:rPr>
              <a:t>Learnt what is adjective ?</a:t>
            </a:r>
          </a:p>
          <a:p>
            <a:r>
              <a:rPr lang="en-US" dirty="0" smtClean="0">
                <a:solidFill>
                  <a:srgbClr val="0000CC"/>
                </a:solidFill>
              </a:rPr>
              <a:t>Indentified what kinds of adjective are ?</a:t>
            </a:r>
          </a:p>
          <a:p>
            <a:r>
              <a:rPr lang="en-US" dirty="0" smtClean="0">
                <a:solidFill>
                  <a:srgbClr val="0000CC"/>
                </a:solidFill>
              </a:rPr>
              <a:t>Explained the uses of adjective</a:t>
            </a:r>
          </a:p>
          <a:p>
            <a:pPr>
              <a:buNone/>
            </a:pPr>
            <a:endParaRPr lang="en-US" dirty="0" smtClean="0">
              <a:solidFill>
                <a:srgbClr val="0000CC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800" decel="100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8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80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80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800" decel="100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9900"/>
          </a:solidFill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3600" dirty="0" smtClean="0">
                <a:solidFill>
                  <a:srgbClr val="0000FF"/>
                </a:solidFill>
              </a:rPr>
              <a:t>Look at the flowing  words and say what are they ?</a:t>
            </a:r>
            <a:endParaRPr lang="en-US" sz="3600" dirty="0">
              <a:solidFill>
                <a:srgbClr val="0000FF"/>
              </a:solidFill>
            </a:endParaRPr>
          </a:p>
        </p:txBody>
      </p:sp>
      <p:pic>
        <p:nvPicPr>
          <p:cNvPr id="1026" name="Picture 2" descr="C:\Users\Sirajul\Desktop\C0106409-Boy_smoking,_Bangladesh-SPL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057400" y="1599874"/>
            <a:ext cx="1600200" cy="2289272"/>
          </a:xfrm>
          <a:prstGeom prst="rect">
            <a:avLst/>
          </a:prstGeom>
          <a:noFill/>
        </p:spPr>
      </p:pic>
      <p:pic>
        <p:nvPicPr>
          <p:cNvPr id="1027" name="Picture 3" descr="C:\Users\Sirajul\Desktop\2f00e739af6d1192aa25ffa3a030133b_500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67400" y="1752599"/>
            <a:ext cx="2286000" cy="3015832"/>
          </a:xfrm>
          <a:prstGeom prst="rect">
            <a:avLst/>
          </a:prstGeom>
          <a:noFill/>
        </p:spPr>
      </p:pic>
      <p:pic>
        <p:nvPicPr>
          <p:cNvPr id="1028" name="Picture 4" descr="C:\Users\Sirajul\Desktop\220px-Padma_river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71600" y="4114800"/>
            <a:ext cx="3048000" cy="2286000"/>
          </a:xfrm>
          <a:prstGeom prst="rect">
            <a:avLst/>
          </a:prstGeom>
          <a:noFill/>
        </p:spPr>
      </p:pic>
      <p:sp>
        <p:nvSpPr>
          <p:cNvPr id="7" name="Rounded Rectangle 6"/>
          <p:cNvSpPr/>
          <p:nvPr/>
        </p:nvSpPr>
        <p:spPr>
          <a:xfrm>
            <a:off x="457200" y="2667000"/>
            <a:ext cx="12192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bad</a:t>
            </a:r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4343400" y="2667000"/>
            <a:ext cx="14478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beautiful</a:t>
            </a:r>
            <a:endParaRPr lang="en-US" dirty="0"/>
          </a:p>
        </p:txBody>
      </p:sp>
      <p:sp>
        <p:nvSpPr>
          <p:cNvPr id="9" name="Rounded Rectangle 8"/>
          <p:cNvSpPr/>
          <p:nvPr/>
        </p:nvSpPr>
        <p:spPr>
          <a:xfrm>
            <a:off x="533400" y="4876800"/>
            <a:ext cx="762000" cy="381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big</a:t>
            </a:r>
            <a:endParaRPr lang="en-US" dirty="0"/>
          </a:p>
        </p:txBody>
      </p:sp>
      <p:sp>
        <p:nvSpPr>
          <p:cNvPr id="11" name="Rounded Rectangle 10"/>
          <p:cNvSpPr/>
          <p:nvPr/>
        </p:nvSpPr>
        <p:spPr>
          <a:xfrm>
            <a:off x="152400" y="3429000"/>
            <a:ext cx="17526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He is a bad boy</a:t>
            </a:r>
            <a:endParaRPr lang="en-US" dirty="0"/>
          </a:p>
        </p:txBody>
      </p:sp>
      <p:sp>
        <p:nvSpPr>
          <p:cNvPr id="12" name="Rounded Rectangle 11"/>
          <p:cNvSpPr/>
          <p:nvPr/>
        </p:nvSpPr>
        <p:spPr>
          <a:xfrm>
            <a:off x="5638800" y="4876800"/>
            <a:ext cx="24384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Lipy</a:t>
            </a:r>
            <a:r>
              <a:rPr lang="en-US" dirty="0" smtClean="0"/>
              <a:t> is a beautiful girl.</a:t>
            </a:r>
            <a:endParaRPr lang="en-US" dirty="0"/>
          </a:p>
        </p:txBody>
      </p:sp>
      <p:sp>
        <p:nvSpPr>
          <p:cNvPr id="13" name="Rounded Rectangle 12"/>
          <p:cNvSpPr/>
          <p:nvPr/>
        </p:nvSpPr>
        <p:spPr>
          <a:xfrm>
            <a:off x="1600200" y="6477000"/>
            <a:ext cx="2667000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The </a:t>
            </a:r>
            <a:r>
              <a:rPr lang="en-US" dirty="0" err="1" smtClean="0"/>
              <a:t>padma</a:t>
            </a:r>
            <a:r>
              <a:rPr lang="en-US" dirty="0" smtClean="0"/>
              <a:t> is a big river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800" decel="100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800" decel="100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800" decel="100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800" decel="100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800" decel="100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800" decel="100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  <p:bldP spid="8" grpId="0" animBg="1"/>
      <p:bldP spid="9" grpId="0" animBg="1"/>
      <p:bldP spid="11" grpId="0" animBg="1"/>
      <p:bldP spid="12" grpId="0" animBg="1"/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52400" y="990600"/>
            <a:ext cx="12192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Much milk</a:t>
            </a:r>
            <a:endParaRPr lang="en-US" dirty="0"/>
          </a:p>
        </p:txBody>
      </p:sp>
      <p:sp>
        <p:nvSpPr>
          <p:cNvPr id="3" name="Rounded Rectangle 2"/>
          <p:cNvSpPr/>
          <p:nvPr/>
        </p:nvSpPr>
        <p:spPr>
          <a:xfrm>
            <a:off x="4724400" y="4267200"/>
            <a:ext cx="1219200" cy="381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No money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4572000" y="11430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Few birds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152400" y="35052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Old man</a:t>
            </a:r>
            <a:endParaRPr lang="en-US" dirty="0"/>
          </a:p>
        </p:txBody>
      </p:sp>
      <p:pic>
        <p:nvPicPr>
          <p:cNvPr id="1026" name="Picture 2" descr="C:\Users\Sirajul\Desktop\gf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00200" y="2667000"/>
            <a:ext cx="2981325" cy="2932451"/>
          </a:xfrm>
          <a:prstGeom prst="rect">
            <a:avLst/>
          </a:prstGeom>
          <a:noFill/>
        </p:spPr>
      </p:pic>
      <p:pic>
        <p:nvPicPr>
          <p:cNvPr id="1027" name="Picture 3" descr="C:\Users\Sirajul\Desktop\gffgg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0" y="152400"/>
            <a:ext cx="2819400" cy="2111829"/>
          </a:xfrm>
          <a:prstGeom prst="rect">
            <a:avLst/>
          </a:prstGeom>
          <a:noFill/>
        </p:spPr>
      </p:pic>
      <p:pic>
        <p:nvPicPr>
          <p:cNvPr id="1028" name="Picture 4" descr="C:\Users\Sirajul\Desktop\birds vevey - website 800px w-1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91200" y="228600"/>
            <a:ext cx="3154343" cy="2057400"/>
          </a:xfrm>
          <a:prstGeom prst="rect">
            <a:avLst/>
          </a:prstGeom>
          <a:noFill/>
        </p:spPr>
      </p:pic>
      <p:pic>
        <p:nvPicPr>
          <p:cNvPr id="1029" name="Picture 5" descr="C:\Users\Sirajul\Desktop\no-money-300x300-1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019800" y="2971800"/>
            <a:ext cx="2857500" cy="2857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9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8" dur="1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1524000"/>
            <a:ext cx="7772400" cy="1143000"/>
          </a:xfrm>
          <a:solidFill>
            <a:schemeClr val="accent3">
              <a:lumMod val="20000"/>
              <a:lumOff val="80000"/>
            </a:schemeClr>
          </a:solidFill>
          <a:ln>
            <a:solidFill>
              <a:srgbClr val="D6009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Today’s Lesson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24200" y="1600200"/>
            <a:ext cx="4343400" cy="990600"/>
          </a:xfr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Adjective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  <a:ln w="76200">
            <a:solidFill>
              <a:srgbClr val="00B0F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>
                <a:solidFill>
                  <a:srgbClr val="0000CC"/>
                </a:solidFill>
              </a:rPr>
              <a:t>Definitions of adjective</a:t>
            </a:r>
            <a:endParaRPr lang="en-US" dirty="0">
              <a:solidFill>
                <a:srgbClr val="0000CC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2514601"/>
            <a:ext cx="8458200" cy="1371600"/>
          </a:xfrm>
          <a:solidFill>
            <a:schemeClr val="accent5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/>
              <a:t>An adjective only say about noun and pronoun. That may be : good, bad, big, some, little, no, five, 10</a:t>
            </a:r>
            <a:r>
              <a:rPr lang="en-US" sz="2800" baseline="30000" dirty="0" smtClean="0"/>
              <a:t>th</a:t>
            </a:r>
            <a:r>
              <a:rPr lang="en-US" sz="2800" dirty="0" smtClean="0"/>
              <a:t> , all, my which, this, very, own, etc.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8" grpId="0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685800"/>
            <a:ext cx="6858000" cy="1143000"/>
          </a:xfrm>
          <a:solidFill>
            <a:schemeClr val="accent2">
              <a:lumMod val="60000"/>
              <a:lumOff val="40000"/>
            </a:schemeClr>
          </a:solidFill>
          <a:ln w="76200">
            <a:solidFill>
              <a:srgbClr val="00B0F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00CC"/>
                </a:solidFill>
              </a:rPr>
              <a:t>There are six kinds of adjectives such as</a:t>
            </a:r>
            <a:endParaRPr lang="en-US" dirty="0">
              <a:solidFill>
                <a:srgbClr val="0000CC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2286000" y="2667000"/>
            <a:ext cx="5105400" cy="3382963"/>
          </a:xfrm>
        </p:spPr>
        <p:txBody>
          <a:bodyPr/>
          <a:lstStyle/>
          <a:p>
            <a:pPr>
              <a:buNone/>
            </a:pPr>
            <a:r>
              <a:rPr lang="en-US" sz="2800" dirty="0" smtClean="0"/>
              <a:t>Adjective of quantity</a:t>
            </a:r>
          </a:p>
          <a:p>
            <a:pPr>
              <a:buNone/>
            </a:pPr>
            <a:r>
              <a:rPr lang="en-US" sz="2800" dirty="0" smtClean="0">
                <a:solidFill>
                  <a:srgbClr val="660066"/>
                </a:solidFill>
              </a:rPr>
              <a:t>Adjective of quality</a:t>
            </a:r>
          </a:p>
          <a:p>
            <a:pPr>
              <a:buNone/>
            </a:pPr>
            <a:r>
              <a:rPr lang="en-US" sz="2800" dirty="0" smtClean="0">
                <a:solidFill>
                  <a:srgbClr val="D60093"/>
                </a:solidFill>
              </a:rPr>
              <a:t>Adjective of number</a:t>
            </a:r>
          </a:p>
          <a:p>
            <a:pPr>
              <a:buNone/>
            </a:pPr>
            <a:r>
              <a:rPr lang="en-US" sz="2800" dirty="0" smtClean="0">
                <a:solidFill>
                  <a:srgbClr val="0000CC"/>
                </a:solidFill>
              </a:rPr>
              <a:t>Pronominal adjective</a:t>
            </a:r>
          </a:p>
          <a:p>
            <a:pPr>
              <a:buNone/>
            </a:pPr>
            <a:r>
              <a:rPr lang="en-US" sz="2800" dirty="0" smtClean="0">
                <a:solidFill>
                  <a:srgbClr val="00B0F0"/>
                </a:solidFill>
              </a:rPr>
              <a:t>Emphasizing adjective</a:t>
            </a:r>
          </a:p>
          <a:p>
            <a:pPr>
              <a:buNone/>
            </a:pPr>
            <a:r>
              <a:rPr lang="en-US" sz="2800" dirty="0" smtClean="0">
                <a:solidFill>
                  <a:srgbClr val="003300"/>
                </a:solidFill>
              </a:rPr>
              <a:t>Proper adjective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Right Arrow 3"/>
          <p:cNvSpPr/>
          <p:nvPr/>
        </p:nvSpPr>
        <p:spPr>
          <a:xfrm>
            <a:off x="1752600" y="3352800"/>
            <a:ext cx="3810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Arrow 4"/>
          <p:cNvSpPr/>
          <p:nvPr/>
        </p:nvSpPr>
        <p:spPr>
          <a:xfrm>
            <a:off x="1752600" y="2819400"/>
            <a:ext cx="3810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Arrow 5"/>
          <p:cNvSpPr/>
          <p:nvPr/>
        </p:nvSpPr>
        <p:spPr>
          <a:xfrm>
            <a:off x="1752600" y="3886200"/>
            <a:ext cx="3810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Arrow 6"/>
          <p:cNvSpPr/>
          <p:nvPr/>
        </p:nvSpPr>
        <p:spPr>
          <a:xfrm>
            <a:off x="1752600" y="4343400"/>
            <a:ext cx="3810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Arrow 8"/>
          <p:cNvSpPr/>
          <p:nvPr/>
        </p:nvSpPr>
        <p:spPr>
          <a:xfrm>
            <a:off x="1752600" y="4876800"/>
            <a:ext cx="3810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Arrow 9"/>
          <p:cNvSpPr/>
          <p:nvPr/>
        </p:nvSpPr>
        <p:spPr>
          <a:xfrm>
            <a:off x="1752600" y="5410200"/>
            <a:ext cx="3810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800" decel="100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800" decel="100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800" decel="100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800" decel="100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800" decel="100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6" grpId="0" animBg="1"/>
      <p:bldP spid="7" grpId="0" animBg="1"/>
      <p:bldP spid="9" grpId="0" animBg="1"/>
      <p:bldP spid="1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648</TotalTime>
  <Words>451</Words>
  <Application>Microsoft Office PowerPoint</Application>
  <PresentationFormat>On-screen Show (4:3)</PresentationFormat>
  <Paragraphs>89</Paragraphs>
  <Slides>19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Welcome</vt:lpstr>
      <vt:lpstr>Teacher’s introductn</vt:lpstr>
      <vt:lpstr>Lesson’s introduction</vt:lpstr>
      <vt:lpstr>Objectives</vt:lpstr>
      <vt:lpstr>Look at the flowing  words and say what are they ?</vt:lpstr>
      <vt:lpstr>PowerPoint Presentation</vt:lpstr>
      <vt:lpstr>Today’s Lesson</vt:lpstr>
      <vt:lpstr>Definitions of adjective</vt:lpstr>
      <vt:lpstr>There are six kinds of adjectives such as</vt:lpstr>
      <vt:lpstr>Adjective of Quantity</vt:lpstr>
      <vt:lpstr>Adjective of Quality</vt:lpstr>
      <vt:lpstr>Adjective of number</vt:lpstr>
      <vt:lpstr>Pronominal Adjective </vt:lpstr>
      <vt:lpstr>Emphasizing Adjective </vt:lpstr>
      <vt:lpstr>Proper adjective </vt:lpstr>
      <vt:lpstr>Group work</vt:lpstr>
      <vt:lpstr>Evaluation</vt:lpstr>
      <vt:lpstr>Home Task</vt:lpstr>
      <vt:lpstr>Thanks  Good bye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Sirajul</dc:creator>
  <cp:lastModifiedBy>TSS</cp:lastModifiedBy>
  <cp:revision>373</cp:revision>
  <dcterms:created xsi:type="dcterms:W3CDTF">2006-08-16T00:00:00Z</dcterms:created>
  <dcterms:modified xsi:type="dcterms:W3CDTF">2013-02-16T03:38:51Z</dcterms:modified>
</cp:coreProperties>
</file>